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8"/>
  </p:notesMasterIdLst>
  <p:sldIdLst>
    <p:sldId id="256" r:id="rId2"/>
    <p:sldId id="261" r:id="rId3"/>
    <p:sldId id="311" r:id="rId4"/>
    <p:sldId id="284" r:id="rId5"/>
    <p:sldId id="262" r:id="rId6"/>
    <p:sldId id="289" r:id="rId7"/>
  </p:sldIdLst>
  <p:sldSz cx="9144000" cy="5143500" type="screen16x9"/>
  <p:notesSz cx="6858000" cy="9144000"/>
  <p:embeddedFontLst>
    <p:embeddedFont>
      <p:font typeface="Inter Tight" panose="020B0604020202020204" charset="0"/>
      <p:regular r:id="rId9"/>
      <p:bold r:id="rId10"/>
      <p:italic r:id="rId11"/>
      <p:boldItalic r:id="rId12"/>
    </p:embeddedFont>
    <p:embeddedFont>
      <p:font typeface="Nunito Light" pitchFamily="2" charset="-52"/>
      <p:regular r:id="rId13"/>
      <p:italic r:id="rId14"/>
    </p:embeddedFont>
    <p:embeddedFont>
      <p:font typeface="Sen"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33EDA5-DF94-4185-AA85-AD1ABA9E4EB1}">
  <a:tblStyle styleId="{4B33EDA5-DF94-4185-AA85-AD1ABA9E4E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DB2C3F-C633-4F2A-9919-C86D3107F55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4" y="5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b31aa0eb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b31aa0eb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b32fcd1e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b32fcd1e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B68B446A-41EC-AC6A-A87E-47193A825F82}"/>
            </a:ext>
          </a:extLst>
        </p:cNvPr>
        <p:cNvGrpSpPr/>
        <p:nvPr/>
      </p:nvGrpSpPr>
      <p:grpSpPr>
        <a:xfrm>
          <a:off x="0" y="0"/>
          <a:ext cx="0" cy="0"/>
          <a:chOff x="0" y="0"/>
          <a:chExt cx="0" cy="0"/>
        </a:xfrm>
      </p:grpSpPr>
      <p:sp>
        <p:nvSpPr>
          <p:cNvPr id="375" name="Google Shape;375;g2b32fcd1e98_0_0:notes">
            <a:extLst>
              <a:ext uri="{FF2B5EF4-FFF2-40B4-BE49-F238E27FC236}">
                <a16:creationId xmlns:a16="http://schemas.microsoft.com/office/drawing/2014/main" id="{27D9ED65-9320-A3FA-E9EA-85801C0DE6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b32fcd1e98_0_0:notes">
            <a:extLst>
              <a:ext uri="{FF2B5EF4-FFF2-40B4-BE49-F238E27FC236}">
                <a16:creationId xmlns:a16="http://schemas.microsoft.com/office/drawing/2014/main" id="{8EB6B02D-F2EF-6796-02AF-0A09EB93FE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49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b32fcd1e98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b32fcd1e98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b32fcd1e9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b32fcd1e9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b32fcd1e98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2b32fcd1e98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61500" y="900850"/>
            <a:ext cx="4821000" cy="244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61500" y="3517300"/>
            <a:ext cx="48210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5400000">
            <a:off x="269788" y="4334212"/>
            <a:ext cx="542875" cy="1082450"/>
          </a:xfrm>
          <a:prstGeom prst="rect">
            <a:avLst/>
          </a:prstGeom>
          <a:noFill/>
          <a:ln>
            <a:noFill/>
          </a:ln>
        </p:spPr>
      </p:pic>
      <p:grpSp>
        <p:nvGrpSpPr>
          <p:cNvPr id="12" name="Google Shape;12;p2"/>
          <p:cNvGrpSpPr/>
          <p:nvPr/>
        </p:nvGrpSpPr>
        <p:grpSpPr>
          <a:xfrm>
            <a:off x="-548800" y="-633041"/>
            <a:ext cx="10290925" cy="4275465"/>
            <a:chOff x="-548800" y="-633041"/>
            <a:chExt cx="10290925" cy="4275465"/>
          </a:xfrm>
        </p:grpSpPr>
        <p:pic>
          <p:nvPicPr>
            <p:cNvPr id="13" name="Google Shape;13;p2"/>
            <p:cNvPicPr preferRelativeResize="0"/>
            <p:nvPr/>
          </p:nvPicPr>
          <p:blipFill>
            <a:blip r:embed="rId3">
              <a:alphaModFix/>
            </a:blip>
            <a:stretch>
              <a:fillRect/>
            </a:stretch>
          </p:blipFill>
          <p:spPr>
            <a:xfrm>
              <a:off x="-548800" y="2691636"/>
              <a:ext cx="952850" cy="950788"/>
            </a:xfrm>
            <a:prstGeom prst="rect">
              <a:avLst/>
            </a:prstGeom>
            <a:noFill/>
            <a:ln>
              <a:noFill/>
            </a:ln>
          </p:spPr>
        </p:pic>
        <p:pic>
          <p:nvPicPr>
            <p:cNvPr id="14" name="Google Shape;14;p2"/>
            <p:cNvPicPr preferRelativeResize="0"/>
            <p:nvPr/>
          </p:nvPicPr>
          <p:blipFill>
            <a:blip r:embed="rId3">
              <a:alphaModFix/>
            </a:blip>
            <a:stretch>
              <a:fillRect/>
            </a:stretch>
          </p:blipFill>
          <p:spPr>
            <a:xfrm>
              <a:off x="8034900" y="-633041"/>
              <a:ext cx="1707224" cy="170355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 name="Google Shape;50;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1" name="Google Shape;51;p7"/>
          <p:cNvSpPr>
            <a:spLocks noGrp="1"/>
          </p:cNvSpPr>
          <p:nvPr>
            <p:ph type="pic" idx="2"/>
          </p:nvPr>
        </p:nvSpPr>
        <p:spPr>
          <a:xfrm>
            <a:off x="5595325" y="1310450"/>
            <a:ext cx="2461500" cy="3078000"/>
          </a:xfrm>
          <a:prstGeom prst="round1Rect">
            <a:avLst>
              <a:gd name="adj" fmla="val 16667"/>
            </a:avLst>
          </a:prstGeom>
          <a:noFill/>
          <a:ln>
            <a:noFill/>
          </a:ln>
        </p:spPr>
      </p:sp>
      <p:pic>
        <p:nvPicPr>
          <p:cNvPr id="52" name="Google Shape;52;p7"/>
          <p:cNvPicPr preferRelativeResize="0"/>
          <p:nvPr/>
        </p:nvPicPr>
        <p:blipFill>
          <a:blip r:embed="rId2">
            <a:alphaModFix/>
          </a:blip>
          <a:stretch>
            <a:fillRect/>
          </a:stretch>
        </p:blipFill>
        <p:spPr>
          <a:xfrm rot="6835211">
            <a:off x="-298364" y="128873"/>
            <a:ext cx="1097813" cy="1097810"/>
          </a:xfrm>
          <a:prstGeom prst="rect">
            <a:avLst/>
          </a:prstGeom>
          <a:noFill/>
          <a:ln>
            <a:noFill/>
          </a:ln>
        </p:spPr>
      </p:pic>
      <p:pic>
        <p:nvPicPr>
          <p:cNvPr id="53" name="Google Shape;53;p7"/>
          <p:cNvPicPr preferRelativeResize="0"/>
          <p:nvPr/>
        </p:nvPicPr>
        <p:blipFill>
          <a:blip r:embed="rId3">
            <a:alphaModFix/>
          </a:blip>
          <a:stretch>
            <a:fillRect/>
          </a:stretch>
        </p:blipFill>
        <p:spPr>
          <a:xfrm rot="10800000">
            <a:off x="8689775" y="0"/>
            <a:ext cx="454225" cy="905675"/>
          </a:xfrm>
          <a:prstGeom prst="rect">
            <a:avLst/>
          </a:prstGeom>
          <a:noFill/>
          <a:ln>
            <a:noFill/>
          </a:ln>
        </p:spPr>
      </p:pic>
      <p:pic>
        <p:nvPicPr>
          <p:cNvPr id="54" name="Google Shape;54;p7"/>
          <p:cNvPicPr preferRelativeResize="0"/>
          <p:nvPr/>
        </p:nvPicPr>
        <p:blipFill>
          <a:blip r:embed="rId4">
            <a:alphaModFix/>
          </a:blip>
          <a:stretch>
            <a:fillRect/>
          </a:stretch>
        </p:blipFill>
        <p:spPr>
          <a:xfrm>
            <a:off x="557052" y="51116"/>
            <a:ext cx="657825" cy="644000"/>
          </a:xfrm>
          <a:prstGeom prst="rect">
            <a:avLst/>
          </a:prstGeom>
          <a:noFill/>
          <a:ln>
            <a:noFill/>
          </a:ln>
        </p:spPr>
      </p:pic>
      <p:pic>
        <p:nvPicPr>
          <p:cNvPr id="55" name="Google Shape;55;p7"/>
          <p:cNvPicPr preferRelativeResize="0"/>
          <p:nvPr/>
        </p:nvPicPr>
        <p:blipFill rotWithShape="1">
          <a:blip r:embed="rId3">
            <a:alphaModFix/>
          </a:blip>
          <a:srcRect t="49859"/>
          <a:stretch/>
        </p:blipFill>
        <p:spPr>
          <a:xfrm rot="5400000" flipH="1">
            <a:off x="-75" y="4689325"/>
            <a:ext cx="454225" cy="454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13" name="Google Shape;113;p16"/>
          <p:cNvPicPr preferRelativeResize="0"/>
          <p:nvPr/>
        </p:nvPicPr>
        <p:blipFill>
          <a:blip r:embed="rId2">
            <a:alphaModFix/>
          </a:blip>
          <a:stretch>
            <a:fillRect/>
          </a:stretch>
        </p:blipFill>
        <p:spPr>
          <a:xfrm flipH="1">
            <a:off x="8574200" y="4335078"/>
            <a:ext cx="968400" cy="964025"/>
          </a:xfrm>
          <a:prstGeom prst="rect">
            <a:avLst/>
          </a:prstGeom>
          <a:noFill/>
          <a:ln>
            <a:noFill/>
          </a:ln>
        </p:spPr>
      </p:pic>
      <p:grpSp>
        <p:nvGrpSpPr>
          <p:cNvPr id="114" name="Google Shape;114;p16"/>
          <p:cNvGrpSpPr/>
          <p:nvPr/>
        </p:nvGrpSpPr>
        <p:grpSpPr>
          <a:xfrm>
            <a:off x="-2177951" y="-1759550"/>
            <a:ext cx="13499926" cy="8802426"/>
            <a:chOff x="-2177951" y="-1759550"/>
            <a:chExt cx="13499926" cy="8802426"/>
          </a:xfrm>
        </p:grpSpPr>
        <p:pic>
          <p:nvPicPr>
            <p:cNvPr id="115" name="Google Shape;115;p16"/>
            <p:cNvPicPr preferRelativeResize="0"/>
            <p:nvPr/>
          </p:nvPicPr>
          <p:blipFill>
            <a:blip r:embed="rId3">
              <a:alphaModFix/>
            </a:blip>
            <a:stretch>
              <a:fillRect/>
            </a:stretch>
          </p:blipFill>
          <p:spPr>
            <a:xfrm flipH="1">
              <a:off x="8161412" y="-1759550"/>
              <a:ext cx="3160563" cy="3143014"/>
            </a:xfrm>
            <a:prstGeom prst="rect">
              <a:avLst/>
            </a:prstGeom>
            <a:noFill/>
            <a:ln>
              <a:noFill/>
            </a:ln>
          </p:spPr>
        </p:pic>
        <p:pic>
          <p:nvPicPr>
            <p:cNvPr id="116" name="Google Shape;116;p16"/>
            <p:cNvPicPr preferRelativeResize="0"/>
            <p:nvPr/>
          </p:nvPicPr>
          <p:blipFill>
            <a:blip r:embed="rId3">
              <a:alphaModFix/>
            </a:blip>
            <a:stretch>
              <a:fillRect/>
            </a:stretch>
          </p:blipFill>
          <p:spPr>
            <a:xfrm rot="10800000" flipH="1">
              <a:off x="-2177951" y="3899863"/>
              <a:ext cx="3160563" cy="3143014"/>
            </a:xfrm>
            <a:prstGeom prst="rect">
              <a:avLst/>
            </a:prstGeom>
            <a:noFill/>
            <a:ln>
              <a:noFill/>
            </a:ln>
          </p:spPr>
        </p:pic>
      </p:grpSp>
      <p:pic>
        <p:nvPicPr>
          <p:cNvPr id="117" name="Google Shape;117;p16"/>
          <p:cNvPicPr preferRelativeResize="0"/>
          <p:nvPr/>
        </p:nvPicPr>
        <p:blipFill>
          <a:blip r:embed="rId4">
            <a:alphaModFix/>
          </a:blip>
          <a:stretch>
            <a:fillRect/>
          </a:stretch>
        </p:blipFill>
        <p:spPr>
          <a:xfrm rot="5284855">
            <a:off x="-71660" y="36662"/>
            <a:ext cx="980844" cy="8051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20" name="Google Shape;120;p17"/>
          <p:cNvPicPr preferRelativeResize="0"/>
          <p:nvPr/>
        </p:nvPicPr>
        <p:blipFill>
          <a:blip r:embed="rId2">
            <a:alphaModFix/>
          </a:blip>
          <a:stretch>
            <a:fillRect/>
          </a:stretch>
        </p:blipFill>
        <p:spPr>
          <a:xfrm>
            <a:off x="8302649" y="4549575"/>
            <a:ext cx="2169174" cy="2154325"/>
          </a:xfrm>
          <a:prstGeom prst="rect">
            <a:avLst/>
          </a:prstGeom>
          <a:noFill/>
          <a:ln>
            <a:noFill/>
          </a:ln>
        </p:spPr>
      </p:pic>
      <p:pic>
        <p:nvPicPr>
          <p:cNvPr id="121" name="Google Shape;121;p17"/>
          <p:cNvPicPr preferRelativeResize="0"/>
          <p:nvPr/>
        </p:nvPicPr>
        <p:blipFill>
          <a:blip r:embed="rId3">
            <a:alphaModFix/>
          </a:blip>
          <a:stretch>
            <a:fillRect/>
          </a:stretch>
        </p:blipFill>
        <p:spPr>
          <a:xfrm rot="-2088298">
            <a:off x="403436" y="-29634"/>
            <a:ext cx="998836" cy="1025974"/>
          </a:xfrm>
          <a:prstGeom prst="rect">
            <a:avLst/>
          </a:prstGeom>
          <a:noFill/>
          <a:ln>
            <a:noFill/>
          </a:ln>
        </p:spPr>
      </p:pic>
      <p:pic>
        <p:nvPicPr>
          <p:cNvPr id="122" name="Google Shape;122;p17"/>
          <p:cNvPicPr preferRelativeResize="0"/>
          <p:nvPr/>
        </p:nvPicPr>
        <p:blipFill>
          <a:blip r:embed="rId4">
            <a:alphaModFix/>
          </a:blip>
          <a:stretch>
            <a:fillRect/>
          </a:stretch>
        </p:blipFill>
        <p:spPr>
          <a:xfrm rot="-5400032">
            <a:off x="280624" y="4837144"/>
            <a:ext cx="616900" cy="615563"/>
          </a:xfrm>
          <a:prstGeom prst="rect">
            <a:avLst/>
          </a:prstGeom>
          <a:noFill/>
          <a:ln>
            <a:noFill/>
          </a:ln>
        </p:spPr>
      </p:pic>
      <p:pic>
        <p:nvPicPr>
          <p:cNvPr id="123" name="Google Shape;123;p17"/>
          <p:cNvPicPr preferRelativeResize="0"/>
          <p:nvPr/>
        </p:nvPicPr>
        <p:blipFill>
          <a:blip r:embed="rId4">
            <a:alphaModFix/>
          </a:blip>
          <a:stretch>
            <a:fillRect/>
          </a:stretch>
        </p:blipFill>
        <p:spPr>
          <a:xfrm rot="-5400032">
            <a:off x="957639" y="4837144"/>
            <a:ext cx="616900" cy="615563"/>
          </a:xfrm>
          <a:prstGeom prst="rect">
            <a:avLst/>
          </a:prstGeom>
          <a:noFill/>
          <a:ln>
            <a:noFill/>
          </a:ln>
        </p:spPr>
      </p:pic>
      <p:grpSp>
        <p:nvGrpSpPr>
          <p:cNvPr id="124" name="Google Shape;124;p17"/>
          <p:cNvGrpSpPr/>
          <p:nvPr/>
        </p:nvGrpSpPr>
        <p:grpSpPr>
          <a:xfrm>
            <a:off x="199975" y="99238"/>
            <a:ext cx="8944036" cy="918486"/>
            <a:chOff x="199975" y="99238"/>
            <a:chExt cx="8944036" cy="918486"/>
          </a:xfrm>
        </p:grpSpPr>
        <p:pic>
          <p:nvPicPr>
            <p:cNvPr id="125" name="Google Shape;125;p17"/>
            <p:cNvPicPr preferRelativeResize="0"/>
            <p:nvPr/>
          </p:nvPicPr>
          <p:blipFill>
            <a:blip r:embed="rId5">
              <a:alphaModFix/>
            </a:blip>
            <a:stretch>
              <a:fillRect/>
            </a:stretch>
          </p:blipFill>
          <p:spPr>
            <a:xfrm>
              <a:off x="8244599" y="99238"/>
              <a:ext cx="899412" cy="880500"/>
            </a:xfrm>
            <a:prstGeom prst="rect">
              <a:avLst/>
            </a:prstGeom>
            <a:noFill/>
            <a:ln>
              <a:noFill/>
            </a:ln>
          </p:spPr>
        </p:pic>
        <p:pic>
          <p:nvPicPr>
            <p:cNvPr id="126" name="Google Shape;126;p17"/>
            <p:cNvPicPr preferRelativeResize="0"/>
            <p:nvPr/>
          </p:nvPicPr>
          <p:blipFill>
            <a:blip r:embed="rId5">
              <a:alphaModFix/>
            </a:blip>
            <a:stretch>
              <a:fillRect/>
            </a:stretch>
          </p:blipFill>
          <p:spPr>
            <a:xfrm>
              <a:off x="199975" y="696548"/>
              <a:ext cx="328050" cy="3211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1" name="Google Shape;191;p25"/>
          <p:cNvSpPr txBox="1">
            <a:spLocks noGrp="1"/>
          </p:cNvSpPr>
          <p:nvPr>
            <p:ph type="subTitle" idx="1"/>
          </p:nvPr>
        </p:nvSpPr>
        <p:spPr>
          <a:xfrm>
            <a:off x="4832081" y="1667625"/>
            <a:ext cx="32541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5"/>
          <p:cNvSpPr txBox="1">
            <a:spLocks noGrp="1"/>
          </p:cNvSpPr>
          <p:nvPr>
            <p:ph type="subTitle" idx="2"/>
          </p:nvPr>
        </p:nvSpPr>
        <p:spPr>
          <a:xfrm>
            <a:off x="1057900" y="1667625"/>
            <a:ext cx="32541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3" name="Google Shape;193;p25"/>
          <p:cNvGrpSpPr/>
          <p:nvPr/>
        </p:nvGrpSpPr>
        <p:grpSpPr>
          <a:xfrm>
            <a:off x="-1045926" y="-931537"/>
            <a:ext cx="11639099" cy="6204363"/>
            <a:chOff x="-1045926" y="-931537"/>
            <a:chExt cx="11639099" cy="6204363"/>
          </a:xfrm>
        </p:grpSpPr>
        <p:pic>
          <p:nvPicPr>
            <p:cNvPr id="194" name="Google Shape;194;p25"/>
            <p:cNvPicPr preferRelativeResize="0"/>
            <p:nvPr/>
          </p:nvPicPr>
          <p:blipFill>
            <a:blip r:embed="rId2">
              <a:alphaModFix/>
            </a:blip>
            <a:stretch>
              <a:fillRect/>
            </a:stretch>
          </p:blipFill>
          <p:spPr>
            <a:xfrm rot="10800000">
              <a:off x="-1045926" y="-931537"/>
              <a:ext cx="2169174" cy="2154325"/>
            </a:xfrm>
            <a:prstGeom prst="rect">
              <a:avLst/>
            </a:prstGeom>
            <a:noFill/>
            <a:ln>
              <a:noFill/>
            </a:ln>
          </p:spPr>
        </p:pic>
        <p:pic>
          <p:nvPicPr>
            <p:cNvPr id="195" name="Google Shape;195;p25"/>
            <p:cNvPicPr preferRelativeResize="0"/>
            <p:nvPr/>
          </p:nvPicPr>
          <p:blipFill>
            <a:blip r:embed="rId2">
              <a:alphaModFix/>
            </a:blip>
            <a:stretch>
              <a:fillRect/>
            </a:stretch>
          </p:blipFill>
          <p:spPr>
            <a:xfrm>
              <a:off x="8423999" y="3118500"/>
              <a:ext cx="2169174" cy="2154325"/>
            </a:xfrm>
            <a:prstGeom prst="rect">
              <a:avLst/>
            </a:prstGeom>
            <a:noFill/>
            <a:ln>
              <a:noFill/>
            </a:ln>
          </p:spPr>
        </p:pic>
      </p:grpSp>
      <p:pic>
        <p:nvPicPr>
          <p:cNvPr id="196" name="Google Shape;196;p25"/>
          <p:cNvPicPr preferRelativeResize="0"/>
          <p:nvPr/>
        </p:nvPicPr>
        <p:blipFill>
          <a:blip r:embed="rId3">
            <a:alphaModFix/>
          </a:blip>
          <a:stretch>
            <a:fillRect/>
          </a:stretch>
        </p:blipFill>
        <p:spPr>
          <a:xfrm rot="-924242">
            <a:off x="-492325" y="7726"/>
            <a:ext cx="2018802" cy="1292850"/>
          </a:xfrm>
          <a:prstGeom prst="rect">
            <a:avLst/>
          </a:prstGeom>
          <a:noFill/>
          <a:ln>
            <a:noFill/>
          </a:ln>
        </p:spPr>
      </p:pic>
      <p:pic>
        <p:nvPicPr>
          <p:cNvPr id="197" name="Google Shape;197;p25"/>
          <p:cNvPicPr preferRelativeResize="0"/>
          <p:nvPr/>
        </p:nvPicPr>
        <p:blipFill>
          <a:blip r:embed="rId4">
            <a:alphaModFix/>
          </a:blip>
          <a:stretch>
            <a:fillRect/>
          </a:stretch>
        </p:blipFill>
        <p:spPr>
          <a:xfrm rot="-2088260">
            <a:off x="7993907" y="3980659"/>
            <a:ext cx="1029860" cy="105783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1"/>
        <p:cNvGrpSpPr/>
        <p:nvPr/>
      </p:nvGrpSpPr>
      <p:grpSpPr>
        <a:xfrm>
          <a:off x="0" y="0"/>
          <a:ext cx="0" cy="0"/>
          <a:chOff x="0" y="0"/>
          <a:chExt cx="0" cy="0"/>
        </a:xfrm>
      </p:grpSpPr>
      <p:grpSp>
        <p:nvGrpSpPr>
          <p:cNvPr id="282" name="Google Shape;282;p32"/>
          <p:cNvGrpSpPr/>
          <p:nvPr/>
        </p:nvGrpSpPr>
        <p:grpSpPr>
          <a:xfrm>
            <a:off x="713217" y="4604001"/>
            <a:ext cx="1707336" cy="834575"/>
            <a:chOff x="713217" y="4604001"/>
            <a:chExt cx="1707336" cy="834575"/>
          </a:xfrm>
        </p:grpSpPr>
        <p:pic>
          <p:nvPicPr>
            <p:cNvPr id="283" name="Google Shape;283;p32"/>
            <p:cNvPicPr preferRelativeResize="0"/>
            <p:nvPr/>
          </p:nvPicPr>
          <p:blipFill>
            <a:blip r:embed="rId2">
              <a:alphaModFix/>
            </a:blip>
            <a:stretch>
              <a:fillRect/>
            </a:stretch>
          </p:blipFill>
          <p:spPr>
            <a:xfrm rot="-5400047">
              <a:off x="712322" y="4604902"/>
              <a:ext cx="834575" cy="832774"/>
            </a:xfrm>
            <a:prstGeom prst="rect">
              <a:avLst/>
            </a:prstGeom>
            <a:noFill/>
            <a:ln>
              <a:noFill/>
            </a:ln>
          </p:spPr>
        </p:pic>
        <p:pic>
          <p:nvPicPr>
            <p:cNvPr id="284" name="Google Shape;284;p32"/>
            <p:cNvPicPr preferRelativeResize="0"/>
            <p:nvPr/>
          </p:nvPicPr>
          <p:blipFill>
            <a:blip r:embed="rId2">
              <a:alphaModFix/>
            </a:blip>
            <a:stretch>
              <a:fillRect/>
            </a:stretch>
          </p:blipFill>
          <p:spPr>
            <a:xfrm rot="-5400047">
              <a:off x="1586872" y="4604902"/>
              <a:ext cx="834575" cy="832774"/>
            </a:xfrm>
            <a:prstGeom prst="rect">
              <a:avLst/>
            </a:prstGeom>
            <a:noFill/>
            <a:ln>
              <a:noFill/>
            </a:ln>
          </p:spPr>
        </p:pic>
      </p:grpSp>
      <p:pic>
        <p:nvPicPr>
          <p:cNvPr id="285" name="Google Shape;285;p32"/>
          <p:cNvPicPr preferRelativeResize="0"/>
          <p:nvPr/>
        </p:nvPicPr>
        <p:blipFill>
          <a:blip r:embed="rId3">
            <a:alphaModFix/>
          </a:blip>
          <a:stretch>
            <a:fillRect/>
          </a:stretch>
        </p:blipFill>
        <p:spPr>
          <a:xfrm>
            <a:off x="8320250" y="4192302"/>
            <a:ext cx="911050" cy="906950"/>
          </a:xfrm>
          <a:prstGeom prst="rect">
            <a:avLst/>
          </a:prstGeom>
          <a:noFill/>
          <a:ln>
            <a:noFill/>
          </a:ln>
        </p:spPr>
      </p:pic>
      <p:grpSp>
        <p:nvGrpSpPr>
          <p:cNvPr id="286" name="Google Shape;286;p32"/>
          <p:cNvGrpSpPr/>
          <p:nvPr/>
        </p:nvGrpSpPr>
        <p:grpSpPr>
          <a:xfrm>
            <a:off x="-1248926" y="-1363524"/>
            <a:ext cx="11745125" cy="7827549"/>
            <a:chOff x="-1248926" y="-1363524"/>
            <a:chExt cx="11745125" cy="7827549"/>
          </a:xfrm>
        </p:grpSpPr>
        <p:pic>
          <p:nvPicPr>
            <p:cNvPr id="287" name="Google Shape;287;p32"/>
            <p:cNvPicPr preferRelativeResize="0"/>
            <p:nvPr/>
          </p:nvPicPr>
          <p:blipFill>
            <a:blip r:embed="rId4">
              <a:alphaModFix/>
            </a:blip>
            <a:stretch>
              <a:fillRect/>
            </a:stretch>
          </p:blipFill>
          <p:spPr>
            <a:xfrm rot="-5400000">
              <a:off x="8334449" y="-1356100"/>
              <a:ext cx="2169174" cy="2154325"/>
            </a:xfrm>
            <a:prstGeom prst="rect">
              <a:avLst/>
            </a:prstGeom>
            <a:noFill/>
            <a:ln>
              <a:noFill/>
            </a:ln>
          </p:spPr>
        </p:pic>
        <p:pic>
          <p:nvPicPr>
            <p:cNvPr id="288" name="Google Shape;288;p32"/>
            <p:cNvPicPr preferRelativeResize="0"/>
            <p:nvPr/>
          </p:nvPicPr>
          <p:blipFill>
            <a:blip r:embed="rId4">
              <a:alphaModFix/>
            </a:blip>
            <a:stretch>
              <a:fillRect/>
            </a:stretch>
          </p:blipFill>
          <p:spPr>
            <a:xfrm rot="5400000">
              <a:off x="-1256351" y="4302275"/>
              <a:ext cx="2169174" cy="2154325"/>
            </a:xfrm>
            <a:prstGeom prst="rect">
              <a:avLst/>
            </a:prstGeom>
            <a:noFill/>
            <a:ln>
              <a:noFill/>
            </a:ln>
          </p:spPr>
        </p:pic>
      </p:grpSp>
      <p:pic>
        <p:nvPicPr>
          <p:cNvPr id="289" name="Google Shape;289;p32"/>
          <p:cNvPicPr preferRelativeResize="0"/>
          <p:nvPr/>
        </p:nvPicPr>
        <p:blipFill>
          <a:blip r:embed="rId5">
            <a:alphaModFix/>
          </a:blip>
          <a:stretch>
            <a:fillRect/>
          </a:stretch>
        </p:blipFill>
        <p:spPr>
          <a:xfrm rot="4147864" flipH="1">
            <a:off x="-152684" y="130437"/>
            <a:ext cx="996669" cy="818125"/>
          </a:xfrm>
          <a:prstGeom prst="rect">
            <a:avLst/>
          </a:prstGeom>
          <a:noFill/>
          <a:ln>
            <a:noFill/>
          </a:ln>
        </p:spPr>
      </p:pic>
      <p:pic>
        <p:nvPicPr>
          <p:cNvPr id="290" name="Google Shape;290;p32"/>
          <p:cNvPicPr preferRelativeResize="0"/>
          <p:nvPr/>
        </p:nvPicPr>
        <p:blipFill>
          <a:blip r:embed="rId6">
            <a:alphaModFix/>
          </a:blip>
          <a:stretch>
            <a:fillRect/>
          </a:stretch>
        </p:blipFill>
        <p:spPr>
          <a:xfrm flipH="1">
            <a:off x="8291751" y="489381"/>
            <a:ext cx="968050" cy="947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1"/>
        <p:cNvGrpSpPr/>
        <p:nvPr/>
      </p:nvGrpSpPr>
      <p:grpSpPr>
        <a:xfrm>
          <a:off x="0" y="0"/>
          <a:ext cx="0" cy="0"/>
          <a:chOff x="0" y="0"/>
          <a:chExt cx="0" cy="0"/>
        </a:xfrm>
      </p:grpSpPr>
      <p:grpSp>
        <p:nvGrpSpPr>
          <p:cNvPr id="292" name="Google Shape;292;p33"/>
          <p:cNvGrpSpPr/>
          <p:nvPr/>
        </p:nvGrpSpPr>
        <p:grpSpPr>
          <a:xfrm>
            <a:off x="-2548205" y="9"/>
            <a:ext cx="14521247" cy="5176911"/>
            <a:chOff x="-2548205" y="9"/>
            <a:chExt cx="14521247" cy="5176911"/>
          </a:xfrm>
        </p:grpSpPr>
        <p:pic>
          <p:nvPicPr>
            <p:cNvPr id="293" name="Google Shape;293;p33"/>
            <p:cNvPicPr preferRelativeResize="0"/>
            <p:nvPr/>
          </p:nvPicPr>
          <p:blipFill>
            <a:blip r:embed="rId2">
              <a:alphaModFix/>
            </a:blip>
            <a:stretch>
              <a:fillRect/>
            </a:stretch>
          </p:blipFill>
          <p:spPr>
            <a:xfrm rot="5400000">
              <a:off x="8420867" y="9909"/>
              <a:ext cx="3562075" cy="3542275"/>
            </a:xfrm>
            <a:prstGeom prst="rect">
              <a:avLst/>
            </a:prstGeom>
            <a:noFill/>
            <a:ln>
              <a:noFill/>
            </a:ln>
          </p:spPr>
        </p:pic>
        <p:pic>
          <p:nvPicPr>
            <p:cNvPr id="294" name="Google Shape;294;p33"/>
            <p:cNvPicPr preferRelativeResize="0"/>
            <p:nvPr/>
          </p:nvPicPr>
          <p:blipFill>
            <a:blip r:embed="rId2">
              <a:alphaModFix/>
            </a:blip>
            <a:stretch>
              <a:fillRect/>
            </a:stretch>
          </p:blipFill>
          <p:spPr>
            <a:xfrm rot="-5400000">
              <a:off x="-2557330" y="1906370"/>
              <a:ext cx="3279675" cy="3261425"/>
            </a:xfrm>
            <a:prstGeom prst="rect">
              <a:avLst/>
            </a:prstGeom>
            <a:noFill/>
            <a:ln>
              <a:noFill/>
            </a:ln>
          </p:spPr>
        </p:pic>
      </p:grpSp>
      <p:grpSp>
        <p:nvGrpSpPr>
          <p:cNvPr id="295" name="Google Shape;295;p33"/>
          <p:cNvGrpSpPr/>
          <p:nvPr/>
        </p:nvGrpSpPr>
        <p:grpSpPr>
          <a:xfrm>
            <a:off x="-1455951" y="-1614825"/>
            <a:ext cx="12049124" cy="8335575"/>
            <a:chOff x="-1455951" y="-1614825"/>
            <a:chExt cx="12049124" cy="8335575"/>
          </a:xfrm>
        </p:grpSpPr>
        <p:pic>
          <p:nvPicPr>
            <p:cNvPr id="296" name="Google Shape;296;p33"/>
            <p:cNvPicPr preferRelativeResize="0"/>
            <p:nvPr/>
          </p:nvPicPr>
          <p:blipFill>
            <a:blip r:embed="rId3">
              <a:alphaModFix/>
            </a:blip>
            <a:stretch>
              <a:fillRect/>
            </a:stretch>
          </p:blipFill>
          <p:spPr>
            <a:xfrm rot="10800000">
              <a:off x="-1455951" y="-1614825"/>
              <a:ext cx="2169174" cy="2154325"/>
            </a:xfrm>
            <a:prstGeom prst="rect">
              <a:avLst/>
            </a:prstGeom>
            <a:noFill/>
            <a:ln>
              <a:noFill/>
            </a:ln>
          </p:spPr>
        </p:pic>
        <p:pic>
          <p:nvPicPr>
            <p:cNvPr id="297" name="Google Shape;297;p33"/>
            <p:cNvPicPr preferRelativeResize="0"/>
            <p:nvPr/>
          </p:nvPicPr>
          <p:blipFill>
            <a:blip r:embed="rId3">
              <a:alphaModFix/>
            </a:blip>
            <a:stretch>
              <a:fillRect/>
            </a:stretch>
          </p:blipFill>
          <p:spPr>
            <a:xfrm>
              <a:off x="8423999" y="4566425"/>
              <a:ext cx="2169174" cy="2154325"/>
            </a:xfrm>
            <a:prstGeom prst="rect">
              <a:avLst/>
            </a:prstGeom>
            <a:noFill/>
            <a:ln>
              <a:noFill/>
            </a:ln>
          </p:spPr>
        </p:pic>
      </p:grpSp>
      <p:pic>
        <p:nvPicPr>
          <p:cNvPr id="298" name="Google Shape;298;p33"/>
          <p:cNvPicPr preferRelativeResize="0"/>
          <p:nvPr/>
        </p:nvPicPr>
        <p:blipFill>
          <a:blip r:embed="rId4">
            <a:alphaModFix/>
          </a:blip>
          <a:stretch>
            <a:fillRect/>
          </a:stretch>
        </p:blipFill>
        <p:spPr>
          <a:xfrm rot="-2088278">
            <a:off x="8091981" y="28797"/>
            <a:ext cx="994391" cy="1021403"/>
          </a:xfrm>
          <a:prstGeom prst="rect">
            <a:avLst/>
          </a:prstGeom>
          <a:noFill/>
          <a:ln>
            <a:noFill/>
          </a:ln>
        </p:spPr>
      </p:pic>
      <p:pic>
        <p:nvPicPr>
          <p:cNvPr id="299" name="Google Shape;299;p33"/>
          <p:cNvPicPr preferRelativeResize="0"/>
          <p:nvPr/>
        </p:nvPicPr>
        <p:blipFill>
          <a:blip r:embed="rId5">
            <a:alphaModFix/>
          </a:blip>
          <a:stretch>
            <a:fillRect/>
          </a:stretch>
        </p:blipFill>
        <p:spPr>
          <a:xfrm flipH="1">
            <a:off x="334798" y="4500688"/>
            <a:ext cx="656591" cy="642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1pPr>
            <a:lvl2pPr lvl="1"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2pPr>
            <a:lvl3pPr lvl="2"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3pPr>
            <a:lvl4pPr lvl="3"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4pPr>
            <a:lvl5pPr lvl="4"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5pPr>
            <a:lvl6pPr lvl="5"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6pPr>
            <a:lvl7pPr lvl="6"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7pPr>
            <a:lvl8pPr lvl="7"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8pPr>
            <a:lvl9pPr lvl="8" algn="ctr" rtl="0">
              <a:spcBef>
                <a:spcPts val="0"/>
              </a:spcBef>
              <a:spcAft>
                <a:spcPts val="0"/>
              </a:spcAft>
              <a:buClr>
                <a:schemeClr val="dk1"/>
              </a:buClr>
              <a:buSzPts val="3500"/>
              <a:buFont typeface="Inter Tight"/>
              <a:buNone/>
              <a:defRPr sz="3500" b="1">
                <a:solidFill>
                  <a:schemeClr val="dk1"/>
                </a:solidFill>
                <a:latin typeface="Inter Tight"/>
                <a:ea typeface="Inter Tight"/>
                <a:cs typeface="Inter Tight"/>
                <a:sym typeface="Inter Tigh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1pPr>
            <a:lvl2pPr marL="914400" lvl="1"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2pPr>
            <a:lvl3pPr marL="1371600" lvl="2"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3pPr>
            <a:lvl4pPr marL="1828800" lvl="3"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4pPr>
            <a:lvl5pPr marL="2286000" lvl="4"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5pPr>
            <a:lvl6pPr marL="2743200" lvl="5"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6pPr>
            <a:lvl7pPr marL="3200400" lvl="6"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7pPr>
            <a:lvl8pPr marL="3657600" lvl="7"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8pPr>
            <a:lvl9pPr marL="4114800" lvl="8" indent="-317500">
              <a:lnSpc>
                <a:spcPct val="115000"/>
              </a:lnSpc>
              <a:spcBef>
                <a:spcPts val="0"/>
              </a:spcBef>
              <a:spcAft>
                <a:spcPts val="0"/>
              </a:spcAft>
              <a:buClr>
                <a:schemeClr val="dk1"/>
              </a:buClr>
              <a:buSzPts val="1400"/>
              <a:buFont typeface="Sen"/>
              <a:buChar char="■"/>
              <a:defRPr>
                <a:solidFill>
                  <a:schemeClr val="dk1"/>
                </a:solidFill>
                <a:latin typeface="Sen"/>
                <a:ea typeface="Sen"/>
                <a:cs typeface="Sen"/>
                <a:sym typeface="S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2" r:id="rId4"/>
    <p:sldLayoutId id="2147483663" r:id="rId5"/>
    <p:sldLayoutId id="2147483671" r:id="rId6"/>
    <p:sldLayoutId id="2147483678" r:id="rId7"/>
    <p:sldLayoutId id="214748367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37"/>
          <p:cNvPicPr preferRelativeResize="0"/>
          <p:nvPr/>
        </p:nvPicPr>
        <p:blipFill>
          <a:blip r:embed="rId3">
            <a:alphaModFix/>
          </a:blip>
          <a:stretch>
            <a:fillRect/>
          </a:stretch>
        </p:blipFill>
        <p:spPr>
          <a:xfrm rot="5400000" flipH="1">
            <a:off x="-919501" y="-893375"/>
            <a:ext cx="2169174" cy="2154325"/>
          </a:xfrm>
          <a:prstGeom prst="rect">
            <a:avLst/>
          </a:prstGeom>
          <a:noFill/>
          <a:ln>
            <a:noFill/>
          </a:ln>
        </p:spPr>
      </p:pic>
      <p:sp>
        <p:nvSpPr>
          <p:cNvPr id="311" name="Google Shape;311;p37"/>
          <p:cNvSpPr txBox="1">
            <a:spLocks noGrp="1"/>
          </p:cNvSpPr>
          <p:nvPr>
            <p:ph type="ctrTitle"/>
          </p:nvPr>
        </p:nvSpPr>
        <p:spPr>
          <a:xfrm>
            <a:off x="2161500" y="900850"/>
            <a:ext cx="4821000" cy="244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3"/>
                </a:solidFill>
              </a:rPr>
              <a:t>Blender 3D</a:t>
            </a:r>
            <a:br>
              <a:rPr lang="en-US" dirty="0">
                <a:solidFill>
                  <a:schemeClr val="accent3"/>
                </a:solidFill>
              </a:rPr>
            </a:br>
            <a:r>
              <a:rPr lang="en-US" dirty="0">
                <a:solidFill>
                  <a:schemeClr val="tx1"/>
                </a:solidFill>
              </a:rPr>
              <a:t>for design</a:t>
            </a:r>
            <a:endParaRPr dirty="0">
              <a:solidFill>
                <a:schemeClr val="tx1"/>
              </a:solidFill>
            </a:endParaRPr>
          </a:p>
        </p:txBody>
      </p:sp>
      <p:sp>
        <p:nvSpPr>
          <p:cNvPr id="312" name="Google Shape;312;p37"/>
          <p:cNvSpPr txBox="1">
            <a:spLocks noGrp="1"/>
          </p:cNvSpPr>
          <p:nvPr>
            <p:ph type="subTitle" idx="1"/>
          </p:nvPr>
        </p:nvSpPr>
        <p:spPr>
          <a:xfrm>
            <a:off x="2161500" y="3517300"/>
            <a:ext cx="48210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t>
            </a:r>
            <a:r>
              <a:rPr lang="en" dirty="0"/>
              <a:t>resentation by Denisov Roman</a:t>
            </a:r>
            <a:endParaRPr dirty="0"/>
          </a:p>
        </p:txBody>
      </p:sp>
      <p:pic>
        <p:nvPicPr>
          <p:cNvPr id="313" name="Google Shape;313;p37"/>
          <p:cNvPicPr preferRelativeResize="0"/>
          <p:nvPr/>
        </p:nvPicPr>
        <p:blipFill>
          <a:blip r:embed="rId3">
            <a:alphaModFix/>
          </a:blip>
          <a:stretch>
            <a:fillRect/>
          </a:stretch>
        </p:blipFill>
        <p:spPr>
          <a:xfrm>
            <a:off x="7536624" y="3881300"/>
            <a:ext cx="2169174" cy="2154325"/>
          </a:xfrm>
          <a:prstGeom prst="rect">
            <a:avLst/>
          </a:prstGeom>
          <a:noFill/>
          <a:ln>
            <a:noFill/>
          </a:ln>
        </p:spPr>
      </p:pic>
      <p:pic>
        <p:nvPicPr>
          <p:cNvPr id="314" name="Google Shape;314;p37"/>
          <p:cNvPicPr preferRelativeResize="0"/>
          <p:nvPr/>
        </p:nvPicPr>
        <p:blipFill>
          <a:blip r:embed="rId4">
            <a:alphaModFix/>
          </a:blip>
          <a:stretch>
            <a:fillRect/>
          </a:stretch>
        </p:blipFill>
        <p:spPr>
          <a:xfrm rot="4355994">
            <a:off x="-309400" y="232525"/>
            <a:ext cx="1191050" cy="1191050"/>
          </a:xfrm>
          <a:prstGeom prst="rect">
            <a:avLst/>
          </a:prstGeom>
          <a:noFill/>
          <a:ln>
            <a:noFill/>
          </a:ln>
        </p:spPr>
      </p:pic>
      <p:pic>
        <p:nvPicPr>
          <p:cNvPr id="315" name="Google Shape;315;p37"/>
          <p:cNvPicPr preferRelativeResize="0"/>
          <p:nvPr/>
        </p:nvPicPr>
        <p:blipFill>
          <a:blip r:embed="rId5">
            <a:alphaModFix/>
          </a:blip>
          <a:stretch>
            <a:fillRect/>
          </a:stretch>
        </p:blipFill>
        <p:spPr>
          <a:xfrm rot="552570">
            <a:off x="186250" y="-177699"/>
            <a:ext cx="2018801" cy="1292850"/>
          </a:xfrm>
          <a:prstGeom prst="rect">
            <a:avLst/>
          </a:prstGeom>
          <a:noFill/>
          <a:ln>
            <a:noFill/>
          </a:ln>
        </p:spPr>
      </p:pic>
      <p:pic>
        <p:nvPicPr>
          <p:cNvPr id="316" name="Google Shape;316;p37"/>
          <p:cNvPicPr preferRelativeResize="0"/>
          <p:nvPr/>
        </p:nvPicPr>
        <p:blipFill>
          <a:blip r:embed="rId6">
            <a:alphaModFix/>
          </a:blip>
          <a:stretch>
            <a:fillRect/>
          </a:stretch>
        </p:blipFill>
        <p:spPr>
          <a:xfrm rot="-2088260">
            <a:off x="7775957" y="3391759"/>
            <a:ext cx="1029860" cy="1057831"/>
          </a:xfrm>
          <a:prstGeom prst="rect">
            <a:avLst/>
          </a:prstGeom>
          <a:noFill/>
          <a:ln>
            <a:noFill/>
          </a:ln>
        </p:spPr>
      </p:pic>
      <p:cxnSp>
        <p:nvCxnSpPr>
          <p:cNvPr id="317" name="Google Shape;317;p37"/>
          <p:cNvCxnSpPr/>
          <p:nvPr/>
        </p:nvCxnSpPr>
        <p:spPr>
          <a:xfrm>
            <a:off x="2135850" y="4162750"/>
            <a:ext cx="4925700" cy="0"/>
          </a:xfrm>
          <a:prstGeom prst="straightConnector1">
            <a:avLst/>
          </a:prstGeom>
          <a:noFill/>
          <a:ln w="9525" cap="flat" cmpd="sng">
            <a:solidFill>
              <a:schemeClr val="dk2"/>
            </a:solidFill>
            <a:prstDash val="solid"/>
            <a:round/>
            <a:headEnd type="none" w="med" len="med"/>
            <a:tailEnd type="none" w="med" len="med"/>
          </a:ln>
        </p:spPr>
      </p:cxnSp>
      <p:pic>
        <p:nvPicPr>
          <p:cNvPr id="318" name="Google Shape;318;p37"/>
          <p:cNvPicPr preferRelativeResize="0"/>
          <p:nvPr/>
        </p:nvPicPr>
        <p:blipFill>
          <a:blip r:embed="rId7">
            <a:alphaModFix/>
          </a:blip>
          <a:stretch>
            <a:fillRect/>
          </a:stretch>
        </p:blipFill>
        <p:spPr>
          <a:xfrm>
            <a:off x="7536625" y="153000"/>
            <a:ext cx="776500" cy="773000"/>
          </a:xfrm>
          <a:prstGeom prst="rect">
            <a:avLst/>
          </a:prstGeom>
          <a:noFill/>
          <a:ln>
            <a:noFill/>
          </a:ln>
        </p:spPr>
      </p:pic>
      <p:pic>
        <p:nvPicPr>
          <p:cNvPr id="5" name="Рисунок 4">
            <a:extLst>
              <a:ext uri="{FF2B5EF4-FFF2-40B4-BE49-F238E27FC236}">
                <a16:creationId xmlns:a16="http://schemas.microsoft.com/office/drawing/2014/main" id="{73C49756-39AA-CB7A-28D6-EB4A6B287994}"/>
              </a:ext>
            </a:extLst>
          </p:cNvPr>
          <p:cNvPicPr>
            <a:picLocks noChangeAspect="1"/>
          </p:cNvPicPr>
          <p:nvPr/>
        </p:nvPicPr>
        <p:blipFill>
          <a:blip r:embed="rId8"/>
          <a:stretch>
            <a:fillRect/>
          </a:stretch>
        </p:blipFill>
        <p:spPr>
          <a:xfrm>
            <a:off x="3567659" y="161255"/>
            <a:ext cx="1601884" cy="13095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Blender</a:t>
            </a:r>
            <a:endParaRPr dirty="0">
              <a:solidFill>
                <a:schemeClr val="accent3"/>
              </a:solidFill>
            </a:endParaRPr>
          </a:p>
        </p:txBody>
      </p:sp>
      <p:sp>
        <p:nvSpPr>
          <p:cNvPr id="380" name="Google Shape;380;p42"/>
          <p:cNvSpPr txBox="1">
            <a:spLocks noGrp="1"/>
          </p:cNvSpPr>
          <p:nvPr>
            <p:ph type="subTitle" idx="2"/>
          </p:nvPr>
        </p:nvSpPr>
        <p:spPr>
          <a:xfrm>
            <a:off x="1057900" y="1667625"/>
            <a:ext cx="3254100" cy="2420100"/>
          </a:xfrm>
          <a:prstGeom prst="rect">
            <a:avLst/>
          </a:prstGeom>
        </p:spPr>
        <p:txBody>
          <a:bodyPr spcFirstLastPara="1" wrap="square" lIns="91425" tIns="91425" rIns="91425" bIns="91425" anchor="t" anchorCtr="0">
            <a:noAutofit/>
          </a:bodyPr>
          <a:lstStyle/>
          <a:p>
            <a:pPr marL="0" lvl="0" indent="0"/>
            <a:r>
              <a:rPr lang="en-US" dirty="0"/>
              <a:t>Blender 3D is a powerful and completely free open-source 3D graphics software. It can do literally everything from modeling complex characters and architecture to photorealistic rendering, animating feature films, and even editing videos.</a:t>
            </a:r>
            <a:endParaRPr dirty="0"/>
          </a:p>
        </p:txBody>
      </p:sp>
      <p:pic>
        <p:nvPicPr>
          <p:cNvPr id="4" name="Рисунок 3">
            <a:extLst>
              <a:ext uri="{FF2B5EF4-FFF2-40B4-BE49-F238E27FC236}">
                <a16:creationId xmlns:a16="http://schemas.microsoft.com/office/drawing/2014/main" id="{F27C43DC-98B2-F102-BFC6-04443E4BC169}"/>
              </a:ext>
            </a:extLst>
          </p:cNvPr>
          <p:cNvPicPr>
            <a:picLocks noChangeAspect="1"/>
          </p:cNvPicPr>
          <p:nvPr/>
        </p:nvPicPr>
        <p:blipFill>
          <a:blip r:embed="rId3"/>
          <a:stretch>
            <a:fillRect/>
          </a:stretch>
        </p:blipFill>
        <p:spPr>
          <a:xfrm>
            <a:off x="4924269" y="1422206"/>
            <a:ext cx="2583740" cy="21122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FE9E7957-1A64-682E-BCCB-67779B80E5CD}"/>
            </a:ext>
          </a:extLst>
        </p:cNvPr>
        <p:cNvGrpSpPr/>
        <p:nvPr/>
      </p:nvGrpSpPr>
      <p:grpSpPr>
        <a:xfrm>
          <a:off x="0" y="0"/>
          <a:ext cx="0" cy="0"/>
          <a:chOff x="0" y="0"/>
          <a:chExt cx="0" cy="0"/>
        </a:xfrm>
      </p:grpSpPr>
      <p:sp>
        <p:nvSpPr>
          <p:cNvPr id="378" name="Google Shape;378;p42">
            <a:extLst>
              <a:ext uri="{FF2B5EF4-FFF2-40B4-BE49-F238E27FC236}">
                <a16:creationId xmlns:a16="http://schemas.microsoft.com/office/drawing/2014/main" id="{60140E1D-1052-D870-D9C5-CA1643188BC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Blender</a:t>
            </a:r>
            <a:endParaRPr dirty="0">
              <a:solidFill>
                <a:schemeClr val="accent3"/>
              </a:solidFill>
            </a:endParaRPr>
          </a:p>
        </p:txBody>
      </p:sp>
      <p:sp>
        <p:nvSpPr>
          <p:cNvPr id="380" name="Google Shape;380;p42">
            <a:extLst>
              <a:ext uri="{FF2B5EF4-FFF2-40B4-BE49-F238E27FC236}">
                <a16:creationId xmlns:a16="http://schemas.microsoft.com/office/drawing/2014/main" id="{91B0DA73-3217-6ACE-DD2C-19856CADBB99}"/>
              </a:ext>
            </a:extLst>
          </p:cNvPr>
          <p:cNvSpPr txBox="1">
            <a:spLocks noGrp="1"/>
          </p:cNvSpPr>
          <p:nvPr>
            <p:ph type="subTitle" idx="2"/>
          </p:nvPr>
        </p:nvSpPr>
        <p:spPr>
          <a:xfrm>
            <a:off x="4572000" y="1361700"/>
            <a:ext cx="4227226" cy="2420100"/>
          </a:xfrm>
          <a:prstGeom prst="rect">
            <a:avLst/>
          </a:prstGeom>
        </p:spPr>
        <p:txBody>
          <a:bodyPr spcFirstLastPara="1" wrap="square" lIns="91425" tIns="91425" rIns="91425" bIns="91425" anchor="t" anchorCtr="0">
            <a:noAutofit/>
          </a:bodyPr>
          <a:lstStyle/>
          <a:p>
            <a:pPr marL="0" lvl="0" indent="0"/>
            <a:r>
              <a:rPr lang="en-US" dirty="0"/>
              <a:t>It includes tools for sculpting, physics simulation, motion tracking, and compositing. Despite its professional capabilities, Blender has a friendly and active community that helps newcomers get started. With its versatility and zero cost, it has become the industry standard for independent artists and large studios worldwide, opening the door to 3D creativity for everyone.</a:t>
            </a:r>
            <a:endParaRPr dirty="0"/>
          </a:p>
        </p:txBody>
      </p:sp>
      <p:pic>
        <p:nvPicPr>
          <p:cNvPr id="7" name="Рисунок 6">
            <a:extLst>
              <a:ext uri="{FF2B5EF4-FFF2-40B4-BE49-F238E27FC236}">
                <a16:creationId xmlns:a16="http://schemas.microsoft.com/office/drawing/2014/main" id="{76E7C301-EFB1-A431-ED1A-3DDD441C444C}"/>
              </a:ext>
            </a:extLst>
          </p:cNvPr>
          <p:cNvPicPr>
            <a:picLocks noChangeAspect="1"/>
          </p:cNvPicPr>
          <p:nvPr/>
        </p:nvPicPr>
        <p:blipFill>
          <a:blip r:embed="rId3"/>
          <a:stretch>
            <a:fillRect/>
          </a:stretch>
        </p:blipFill>
        <p:spPr>
          <a:xfrm>
            <a:off x="344774" y="1578389"/>
            <a:ext cx="4108710" cy="2118755"/>
          </a:xfrm>
          <a:prstGeom prst="rect">
            <a:avLst/>
          </a:prstGeom>
        </p:spPr>
      </p:pic>
    </p:spTree>
    <p:extLst>
      <p:ext uri="{BB962C8B-B14F-4D97-AF65-F5344CB8AC3E}">
        <p14:creationId xmlns:p14="http://schemas.microsoft.com/office/powerpoint/2010/main" val="3913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Interesting facts</a:t>
            </a:r>
            <a:endParaRPr dirty="0">
              <a:solidFill>
                <a:schemeClr val="accent3"/>
              </a:solidFill>
            </a:endParaRPr>
          </a:p>
        </p:txBody>
      </p:sp>
      <p:sp>
        <p:nvSpPr>
          <p:cNvPr id="778" name="Google Shape;778;p65"/>
          <p:cNvSpPr txBox="1"/>
          <p:nvPr/>
        </p:nvSpPr>
        <p:spPr>
          <a:xfrm>
            <a:off x="3438625" y="1278600"/>
            <a:ext cx="2339400" cy="76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dk1"/>
                </a:solidFill>
                <a:latin typeface="Inter Tight"/>
                <a:ea typeface="Inter Tight"/>
                <a:cs typeface="Inter Tight"/>
                <a:sym typeface="Inter Tight"/>
              </a:rPr>
              <a:t>Blender</a:t>
            </a:r>
            <a:endParaRPr sz="2400" b="1" dirty="0">
              <a:solidFill>
                <a:schemeClr val="dk1"/>
              </a:solidFill>
              <a:latin typeface="Inter Tight"/>
              <a:ea typeface="Inter Tight"/>
              <a:cs typeface="Inter Tight"/>
              <a:sym typeface="Inter Tight"/>
            </a:endParaRPr>
          </a:p>
        </p:txBody>
      </p:sp>
      <p:cxnSp>
        <p:nvCxnSpPr>
          <p:cNvPr id="781" name="Google Shape;781;p65"/>
          <p:cNvCxnSpPr>
            <a:cxnSpLocks/>
            <a:stCxn id="778" idx="2"/>
          </p:cNvCxnSpPr>
          <p:nvPr/>
        </p:nvCxnSpPr>
        <p:spPr>
          <a:xfrm rot="5400000" flipH="1">
            <a:off x="3051925" y="483900"/>
            <a:ext cx="387300" cy="2725500"/>
          </a:xfrm>
          <a:prstGeom prst="bentConnector5">
            <a:avLst>
              <a:gd name="adj1" fmla="val -61483"/>
              <a:gd name="adj2" fmla="val 49998"/>
              <a:gd name="adj3" fmla="val 161506"/>
            </a:avLst>
          </a:prstGeom>
          <a:noFill/>
          <a:ln w="9525" cap="flat" cmpd="sng">
            <a:solidFill>
              <a:schemeClr val="dk2"/>
            </a:solidFill>
            <a:prstDash val="solid"/>
            <a:round/>
            <a:headEnd type="none" w="med" len="med"/>
            <a:tailEnd type="none" w="med" len="med"/>
          </a:ln>
        </p:spPr>
      </p:cxnSp>
      <p:cxnSp>
        <p:nvCxnSpPr>
          <p:cNvPr id="782" name="Google Shape;782;p65"/>
          <p:cNvCxnSpPr>
            <a:cxnSpLocks/>
            <a:stCxn id="778" idx="2"/>
          </p:cNvCxnSpPr>
          <p:nvPr/>
        </p:nvCxnSpPr>
        <p:spPr>
          <a:xfrm rot="-5400000">
            <a:off x="5737675" y="523650"/>
            <a:ext cx="387300" cy="2646000"/>
          </a:xfrm>
          <a:prstGeom prst="bentConnector5">
            <a:avLst>
              <a:gd name="adj1" fmla="val -61483"/>
              <a:gd name="adj2" fmla="val 50000"/>
              <a:gd name="adj3" fmla="val 161506"/>
            </a:avLst>
          </a:prstGeom>
          <a:noFill/>
          <a:ln w="9525" cap="flat" cmpd="sng">
            <a:solidFill>
              <a:schemeClr val="dk2"/>
            </a:solidFill>
            <a:prstDash val="solid"/>
            <a:round/>
            <a:headEnd type="none" w="med" len="med"/>
            <a:tailEnd type="none" w="med" len="med"/>
          </a:ln>
        </p:spPr>
      </p:cxnSp>
      <p:sp>
        <p:nvSpPr>
          <p:cNvPr id="783" name="Google Shape;783;p65"/>
          <p:cNvSpPr txBox="1"/>
          <p:nvPr/>
        </p:nvSpPr>
        <p:spPr>
          <a:xfrm>
            <a:off x="713125" y="1722269"/>
            <a:ext cx="2326200" cy="1717256"/>
          </a:xfrm>
          <a:prstGeom prst="rect">
            <a:avLst/>
          </a:prstGeom>
          <a:noFill/>
          <a:ln>
            <a:noFill/>
          </a:ln>
        </p:spPr>
        <p:txBody>
          <a:bodyPr spcFirstLastPara="1" wrap="square" lIns="91425" tIns="91425" rIns="91425" bIns="91425" anchor="t" anchorCtr="0">
            <a:noAutofit/>
          </a:bodyPr>
          <a:lstStyle/>
          <a:p>
            <a:pPr lvl="0" algn="ctr"/>
            <a:r>
              <a:rPr lang="en-US" sz="1050" dirty="0">
                <a:solidFill>
                  <a:schemeClr val="dk1"/>
                </a:solidFill>
                <a:latin typeface="Sen"/>
                <a:ea typeface="Sen"/>
                <a:cs typeface="Sen"/>
                <a:sym typeface="Sen"/>
              </a:rPr>
              <a:t>Blender was born out of a crisis. It was originally an in-house development at </a:t>
            </a:r>
            <a:r>
              <a:rPr lang="en-US" sz="1050" dirty="0" err="1">
                <a:solidFill>
                  <a:schemeClr val="dk1"/>
                </a:solidFill>
                <a:latin typeface="Sen"/>
                <a:ea typeface="Sen"/>
                <a:cs typeface="Sen"/>
                <a:sym typeface="Sen"/>
              </a:rPr>
              <a:t>NeoGeo</a:t>
            </a:r>
            <a:r>
              <a:rPr lang="en-US" sz="1050" dirty="0">
                <a:solidFill>
                  <a:schemeClr val="dk1"/>
                </a:solidFill>
                <a:latin typeface="Sen"/>
                <a:ea typeface="Sen"/>
                <a:cs typeface="Sen"/>
                <a:sym typeface="Sen"/>
              </a:rPr>
              <a:t>, but when the studio went bankrupt, founder Ton Rozendal refused to let the program disappear.</a:t>
            </a:r>
            <a:endParaRPr sz="1050" dirty="0">
              <a:solidFill>
                <a:schemeClr val="dk1"/>
              </a:solidFill>
              <a:latin typeface="Sen"/>
              <a:ea typeface="Sen"/>
              <a:cs typeface="Sen"/>
              <a:sym typeface="Sen"/>
            </a:endParaRPr>
          </a:p>
        </p:txBody>
      </p:sp>
      <p:sp>
        <p:nvSpPr>
          <p:cNvPr id="784" name="Google Shape;784;p65"/>
          <p:cNvSpPr txBox="1"/>
          <p:nvPr/>
        </p:nvSpPr>
        <p:spPr>
          <a:xfrm>
            <a:off x="6098075" y="1846650"/>
            <a:ext cx="2326200" cy="806400"/>
          </a:xfrm>
          <a:prstGeom prst="rect">
            <a:avLst/>
          </a:prstGeom>
          <a:noFill/>
          <a:ln>
            <a:noFill/>
          </a:ln>
        </p:spPr>
        <p:txBody>
          <a:bodyPr spcFirstLastPara="1" wrap="square" lIns="91425" tIns="91425" rIns="91425" bIns="91425" anchor="t" anchorCtr="0">
            <a:noAutofit/>
          </a:bodyPr>
          <a:lstStyle/>
          <a:p>
            <a:pPr lvl="0" algn="ctr"/>
            <a:r>
              <a:rPr lang="en-US" sz="1100" dirty="0">
                <a:solidFill>
                  <a:schemeClr val="dk1"/>
                </a:solidFill>
                <a:latin typeface="Sen"/>
                <a:ea typeface="Sen"/>
                <a:cs typeface="Sen"/>
                <a:sym typeface="Sen"/>
              </a:rPr>
              <a:t>The Blender community is its main driving force. The program is developed not only by the foundation, but also by thousands of enthusiasts from all over the world.</a:t>
            </a:r>
            <a:endParaRPr sz="1100" dirty="0">
              <a:solidFill>
                <a:schemeClr val="dk1"/>
              </a:solidFill>
              <a:latin typeface="Sen"/>
              <a:ea typeface="Sen"/>
              <a:cs typeface="Sen"/>
              <a:sym typeface="Sen"/>
            </a:endParaRPr>
          </a:p>
        </p:txBody>
      </p:sp>
      <p:cxnSp>
        <p:nvCxnSpPr>
          <p:cNvPr id="787" name="Google Shape;787;p65"/>
          <p:cNvCxnSpPr>
            <a:cxnSpLocks/>
          </p:cNvCxnSpPr>
          <p:nvPr/>
        </p:nvCxnSpPr>
        <p:spPr>
          <a:xfrm>
            <a:off x="4141175" y="3523138"/>
            <a:ext cx="2321618" cy="0"/>
          </a:xfrm>
          <a:prstGeom prst="straightConnector1">
            <a:avLst/>
          </a:prstGeom>
          <a:noFill/>
          <a:ln w="9525" cap="flat" cmpd="sng">
            <a:solidFill>
              <a:schemeClr val="dk2"/>
            </a:solidFill>
            <a:prstDash val="solid"/>
            <a:round/>
            <a:headEnd type="none" w="med" len="med"/>
            <a:tailEnd type="none" w="med" len="med"/>
          </a:ln>
        </p:spPr>
      </p:cxnSp>
      <p:sp>
        <p:nvSpPr>
          <p:cNvPr id="788" name="Google Shape;788;p65"/>
          <p:cNvSpPr/>
          <p:nvPr/>
        </p:nvSpPr>
        <p:spPr>
          <a:xfrm>
            <a:off x="4578225" y="3439600"/>
            <a:ext cx="167100" cy="167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en"/>
              <a:ea typeface="Sen"/>
              <a:cs typeface="Sen"/>
              <a:sym typeface="Sen"/>
            </a:endParaRPr>
          </a:p>
        </p:txBody>
      </p:sp>
      <p:cxnSp>
        <p:nvCxnSpPr>
          <p:cNvPr id="789" name="Google Shape;789;p65"/>
          <p:cNvCxnSpPr>
            <a:cxnSpLocks/>
          </p:cNvCxnSpPr>
          <p:nvPr/>
        </p:nvCxnSpPr>
        <p:spPr>
          <a:xfrm flipV="1">
            <a:off x="3324389" y="3523137"/>
            <a:ext cx="816686" cy="225163"/>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790" name="Google Shape;790;p65"/>
          <p:cNvCxnSpPr>
            <a:cxnSpLocks/>
            <a:endCxn id="788" idx="0"/>
          </p:cNvCxnSpPr>
          <p:nvPr/>
        </p:nvCxnSpPr>
        <p:spPr>
          <a:xfrm rot="10800000" flipV="1">
            <a:off x="4661775" y="2869222"/>
            <a:ext cx="2592550" cy="570377"/>
          </a:xfrm>
          <a:prstGeom prst="bentConnector2">
            <a:avLst/>
          </a:prstGeom>
          <a:noFill/>
          <a:ln w="9525" cap="flat" cmpd="sng">
            <a:solidFill>
              <a:schemeClr val="dk2"/>
            </a:solidFill>
            <a:prstDash val="solid"/>
            <a:round/>
            <a:headEnd type="none" w="med" len="med"/>
            <a:tailEnd type="none" w="med" len="med"/>
          </a:ln>
        </p:spPr>
      </p:cxnSp>
      <p:sp>
        <p:nvSpPr>
          <p:cNvPr id="791" name="Google Shape;791;p65"/>
          <p:cNvSpPr txBox="1"/>
          <p:nvPr/>
        </p:nvSpPr>
        <p:spPr>
          <a:xfrm>
            <a:off x="1808275" y="3748300"/>
            <a:ext cx="2326200" cy="806400"/>
          </a:xfrm>
          <a:prstGeom prst="rect">
            <a:avLst/>
          </a:prstGeom>
          <a:noFill/>
          <a:ln>
            <a:noFill/>
          </a:ln>
        </p:spPr>
        <p:txBody>
          <a:bodyPr spcFirstLastPara="1" wrap="square" lIns="91425" tIns="91425" rIns="91425" bIns="91425" anchor="t" anchorCtr="0">
            <a:noAutofit/>
          </a:bodyPr>
          <a:lstStyle/>
          <a:p>
            <a:pPr lvl="0" algn="ctr"/>
            <a:r>
              <a:rPr lang="en-US" sz="1100" dirty="0">
                <a:solidFill>
                  <a:schemeClr val="dk1"/>
                </a:solidFill>
                <a:latin typeface="Sen"/>
                <a:ea typeface="Sen"/>
                <a:cs typeface="Sen"/>
                <a:sym typeface="Sen"/>
              </a:rPr>
              <a:t>Under the hood, Blender but also a powerful environment for developers. Its functionality is almost completely accessible through the Python API.</a:t>
            </a:r>
            <a:endParaRPr sz="1100" dirty="0">
              <a:solidFill>
                <a:schemeClr val="dk1"/>
              </a:solidFill>
              <a:latin typeface="Sen"/>
              <a:ea typeface="Sen"/>
              <a:cs typeface="Sen"/>
              <a:sym typeface="Sen"/>
            </a:endParaRPr>
          </a:p>
        </p:txBody>
      </p:sp>
      <p:sp>
        <p:nvSpPr>
          <p:cNvPr id="792" name="Google Shape;792;p65"/>
          <p:cNvSpPr txBox="1"/>
          <p:nvPr/>
        </p:nvSpPr>
        <p:spPr>
          <a:xfrm>
            <a:off x="5182475" y="3748300"/>
            <a:ext cx="2907640" cy="806400"/>
          </a:xfrm>
          <a:prstGeom prst="rect">
            <a:avLst/>
          </a:prstGeom>
          <a:noFill/>
          <a:ln>
            <a:noFill/>
          </a:ln>
        </p:spPr>
        <p:txBody>
          <a:bodyPr spcFirstLastPara="1" wrap="square" lIns="91425" tIns="91425" rIns="91425" bIns="91425" anchor="t" anchorCtr="0">
            <a:noAutofit/>
          </a:bodyPr>
          <a:lstStyle/>
          <a:p>
            <a:pPr lvl="0" algn="ctr"/>
            <a:r>
              <a:rPr lang="en" sz="1000" dirty="0">
                <a:solidFill>
                  <a:schemeClr val="dk1"/>
                </a:solidFill>
                <a:latin typeface="Sen"/>
                <a:ea typeface="Sen"/>
                <a:cs typeface="Sen"/>
                <a:sym typeface="Sen"/>
              </a:rPr>
              <a:t>Earth is the third planet from the Sun and the only o</a:t>
            </a:r>
            <a:r>
              <a:rPr lang="en-US" sz="1000" dirty="0">
                <a:solidFill>
                  <a:schemeClr val="dk1"/>
                </a:solidFill>
                <a:latin typeface="Sen"/>
                <a:ea typeface="Sen"/>
                <a:cs typeface="Sen"/>
                <a:sym typeface="Sen"/>
              </a:rPr>
              <a:t>In 2022, Blender, became the only 3D package officially certified by the Academy of Motion Picture Arts and Sciences (the same organization that awards the Academy Awards).</a:t>
            </a:r>
            <a:r>
              <a:rPr lang="en" sz="1000" dirty="0">
                <a:solidFill>
                  <a:schemeClr val="dk1"/>
                </a:solidFill>
                <a:latin typeface="Sen"/>
                <a:ea typeface="Sen"/>
                <a:cs typeface="Sen"/>
                <a:sym typeface="Sen"/>
              </a:rPr>
              <a:t>ne that harbors life</a:t>
            </a:r>
            <a:endParaRPr sz="1000" dirty="0">
              <a:solidFill>
                <a:schemeClr val="dk1"/>
              </a:solidFill>
              <a:latin typeface="Sen"/>
              <a:ea typeface="Sen"/>
              <a:cs typeface="Sen"/>
              <a:sym typeface="Se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43"/>
          <p:cNvPicPr preferRelativeResize="0"/>
          <p:nvPr/>
        </p:nvPicPr>
        <p:blipFill>
          <a:blip r:embed="rId3">
            <a:alphaModFix/>
          </a:blip>
          <a:stretch>
            <a:fillRect/>
          </a:stretch>
        </p:blipFill>
        <p:spPr>
          <a:xfrm rot="552570">
            <a:off x="4552400" y="3697426"/>
            <a:ext cx="2018801" cy="1292850"/>
          </a:xfrm>
          <a:prstGeom prst="rect">
            <a:avLst/>
          </a:prstGeom>
          <a:noFill/>
          <a:ln>
            <a:noFill/>
          </a:ln>
        </p:spPr>
      </p:pic>
      <p:pic>
        <p:nvPicPr>
          <p:cNvPr id="386" name="Google Shape;386;p43"/>
          <p:cNvPicPr preferRelativeResize="0"/>
          <p:nvPr/>
        </p:nvPicPr>
        <p:blipFill>
          <a:blip r:embed="rId4">
            <a:alphaModFix/>
          </a:blip>
          <a:stretch>
            <a:fillRect/>
          </a:stretch>
        </p:blipFill>
        <p:spPr>
          <a:xfrm rot="10800000">
            <a:off x="7199325" y="1897925"/>
            <a:ext cx="3263700" cy="3245575"/>
          </a:xfrm>
          <a:prstGeom prst="rect">
            <a:avLst/>
          </a:prstGeom>
          <a:noFill/>
          <a:ln>
            <a:noFill/>
          </a:ln>
        </p:spPr>
      </p:pic>
      <p:sp>
        <p:nvSpPr>
          <p:cNvPr id="387" name="Google Shape;387;p43"/>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slide title </a:t>
            </a:r>
            <a:r>
              <a:rPr lang="en">
                <a:solidFill>
                  <a:schemeClr val="accent3"/>
                </a:solidFill>
              </a:rPr>
              <a:t>goes here!</a:t>
            </a:r>
            <a:endParaRPr>
              <a:solidFill>
                <a:schemeClr val="accent3"/>
              </a:solidFill>
            </a:endParaRPr>
          </a:p>
        </p:txBody>
      </p:sp>
      <p:sp>
        <p:nvSpPr>
          <p:cNvPr id="388" name="Google Shape;388;p43"/>
          <p:cNvSpPr txBox="1">
            <a:spLocks noGrp="1"/>
          </p:cNvSpPr>
          <p:nvPr>
            <p:ph type="subTitle" idx="1"/>
          </p:nvPr>
        </p:nvSpPr>
        <p:spPr>
          <a:xfrm>
            <a:off x="720000" y="1229193"/>
            <a:ext cx="4294800" cy="3537679"/>
          </a:xfrm>
          <a:prstGeom prst="rect">
            <a:avLst/>
          </a:prstGeom>
        </p:spPr>
        <p:txBody>
          <a:bodyPr spcFirstLastPara="1" wrap="square" lIns="91425" tIns="91425" rIns="91425" bIns="91425" anchor="t" anchorCtr="0">
            <a:noAutofit/>
          </a:bodyPr>
          <a:lstStyle/>
          <a:p>
            <a:pPr marL="0" lvl="0" indent="0">
              <a:buSzPts val="1100"/>
              <a:buNone/>
            </a:pPr>
            <a:r>
              <a:rPr lang="en-US" dirty="0"/>
              <a:t>Blender can be an incredibly useful tool for IT students, going far beyond just 3D modeling. It serves as a practical ground for applying knowledge from different fields. For example, for future game developers, it is indispensable for creating and exporting assets directly into engines like Unity or Unreal Engine. </a:t>
            </a:r>
            <a:endParaRPr lang="ru-RU" dirty="0"/>
          </a:p>
          <a:p>
            <a:pPr marL="0" lvl="0" indent="0">
              <a:buSzPts val="1100"/>
              <a:buNone/>
            </a:pPr>
            <a:endParaRPr lang="ru-RU" dirty="0"/>
          </a:p>
          <a:p>
            <a:pPr marL="0" lvl="0" indent="0">
              <a:buSzPts val="1100"/>
              <a:buNone/>
            </a:pPr>
            <a:r>
              <a:rPr lang="en-US" dirty="0"/>
              <a:t>Students studying computer vision and machine learning use Blender to generate synthetic datasets — the program allows you to automatically create thousands of photorealistic images of objects with labels for training neural networks.</a:t>
            </a:r>
            <a:endParaRPr dirty="0"/>
          </a:p>
        </p:txBody>
      </p:sp>
      <p:pic>
        <p:nvPicPr>
          <p:cNvPr id="389" name="Google Shape;389;p43"/>
          <p:cNvPicPr preferRelativeResize="0">
            <a:picLocks noGrp="1"/>
          </p:cNvPicPr>
          <p:nvPr>
            <p:ph type="pic" idx="2"/>
          </p:nvPr>
        </p:nvPicPr>
        <p:blipFill rotWithShape="1">
          <a:blip r:embed="rId5">
            <a:alphaModFix/>
          </a:blip>
          <a:srcRect t="5950" b="10709"/>
          <a:stretch/>
        </p:blipFill>
        <p:spPr>
          <a:xfrm>
            <a:off x="5595325" y="1310450"/>
            <a:ext cx="2461500" cy="3078000"/>
          </a:xfrm>
          <a:prstGeom prst="round1Rect">
            <a:avLst>
              <a:gd name="adj" fmla="val 50000"/>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0"/>
          <p:cNvSpPr txBox="1">
            <a:spLocks noGrp="1"/>
          </p:cNvSpPr>
          <p:nvPr>
            <p:ph type="title"/>
          </p:nvPr>
        </p:nvSpPr>
        <p:spPr>
          <a:xfrm>
            <a:off x="720000" y="204897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3"/>
                </a:solidFill>
              </a:rPr>
              <a:t>Thank you for your attention!</a:t>
            </a:r>
            <a:endParaRPr dirty="0">
              <a:solidFill>
                <a:schemeClr val="accent3"/>
              </a:solidFill>
            </a:endParaRPr>
          </a:p>
        </p:txBody>
      </p:sp>
    </p:spTree>
  </p:cSld>
  <p:clrMapOvr>
    <a:masterClrMapping/>
  </p:clrMapOvr>
</p:sld>
</file>

<file path=ppt/theme/theme1.xml><?xml version="1.0" encoding="utf-8"?>
<a:theme xmlns:a="http://schemas.openxmlformats.org/drawingml/2006/main" name="Design Inspiration for College by Slidesgo">
  <a:themeElements>
    <a:clrScheme name="Simple Light">
      <a:dk1>
        <a:srgbClr val="FFFFFF"/>
      </a:dk1>
      <a:lt1>
        <a:srgbClr val="202336"/>
      </a:lt1>
      <a:dk2>
        <a:srgbClr val="70C6DA"/>
      </a:dk2>
      <a:lt2>
        <a:srgbClr val="534DD9"/>
      </a:lt2>
      <a:accent1>
        <a:srgbClr val="D662EC"/>
      </a:accent1>
      <a:accent2>
        <a:srgbClr val="E2785E"/>
      </a:accent2>
      <a:accent3>
        <a:srgbClr val="FFDB6A"/>
      </a:accent3>
      <a:accent4>
        <a:srgbClr val="FFFFFF"/>
      </a:accent4>
      <a:accent5>
        <a:srgbClr val="FFFFFF"/>
      </a:accent5>
      <a:accent6>
        <a:srgbClr val="FFFFFF"/>
      </a:accent6>
      <a:hlink>
        <a:srgbClr val="2023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357</Words>
  <Application>Microsoft Office PowerPoint</Application>
  <PresentationFormat>Экран (16:9)</PresentationFormat>
  <Paragraphs>17</Paragraphs>
  <Slides>6</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Inter Tight</vt:lpstr>
      <vt:lpstr>Nunito Light</vt:lpstr>
      <vt:lpstr>Sen</vt:lpstr>
      <vt:lpstr>Arial</vt:lpstr>
      <vt:lpstr>Design Inspiration for College by Slidesgo</vt:lpstr>
      <vt:lpstr>Blender 3D for design</vt:lpstr>
      <vt:lpstr>What is Blender</vt:lpstr>
      <vt:lpstr>What is Blender</vt:lpstr>
      <vt:lpstr>Interesting facts</vt:lpstr>
      <vt:lpstr>The slide title goes here!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Роман Денисов</cp:lastModifiedBy>
  <cp:revision>3</cp:revision>
  <dcterms:modified xsi:type="dcterms:W3CDTF">2025-11-07T02:29:39Z</dcterms:modified>
</cp:coreProperties>
</file>